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1" r:id="rId3"/>
    <p:sldId id="273" r:id="rId4"/>
    <p:sldId id="257" r:id="rId5"/>
    <p:sldId id="274" r:id="rId6"/>
    <p:sldId id="258" r:id="rId7"/>
    <p:sldId id="259" r:id="rId8"/>
    <p:sldId id="260" r:id="rId9"/>
    <p:sldId id="262" r:id="rId10"/>
    <p:sldId id="264" r:id="rId11"/>
    <p:sldId id="265" r:id="rId12"/>
    <p:sldId id="266" r:id="rId13"/>
    <p:sldId id="276" r:id="rId14"/>
    <p:sldId id="267" r:id="rId15"/>
    <p:sldId id="275" r:id="rId16"/>
    <p:sldId id="269" r:id="rId17"/>
    <p:sldId id="277" r:id="rId18"/>
    <p:sldId id="270" r:id="rId19"/>
    <p:sldId id="272" r:id="rId20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04" autoAdjust="0"/>
    <p:restoredTop sz="90929"/>
  </p:normalViewPr>
  <p:slideViewPr>
    <p:cSldViewPr>
      <p:cViewPr varScale="1">
        <p:scale>
          <a:sx n="77" d="100"/>
          <a:sy n="77" d="100"/>
        </p:scale>
        <p:origin x="1243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smtClean="0"/>
              <a:t>Click to edit Master text styles</a:t>
            </a:r>
          </a:p>
          <a:p>
            <a:pPr lvl="1"/>
            <a:r>
              <a:rPr lang="en-GB" altLang="en-US" noProof="0" smtClean="0"/>
              <a:t>Second level</a:t>
            </a:r>
          </a:p>
          <a:p>
            <a:pPr lvl="2"/>
            <a:r>
              <a:rPr lang="en-GB" altLang="en-US" noProof="0" smtClean="0"/>
              <a:t>Third level</a:t>
            </a:r>
          </a:p>
          <a:p>
            <a:pPr lvl="3"/>
            <a:r>
              <a:rPr lang="en-GB" altLang="en-US" noProof="0" smtClean="0"/>
              <a:t>Fourth level</a:t>
            </a:r>
          </a:p>
          <a:p>
            <a:pPr lvl="4"/>
            <a:r>
              <a:rPr lang="en-GB" altLang="en-US" noProof="0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42DDD496-FE3B-462D-94CF-13B862D54FF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754234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BF584E59-51EA-40DF-9704-1FE9A04B707B}" type="slidenum">
              <a:rPr lang="en-GB" altLang="en-US" sz="1200"/>
              <a:pPr/>
              <a:t>1</a:t>
            </a:fld>
            <a:endParaRPr lang="en-GB" altLang="en-US" sz="1200"/>
          </a:p>
        </p:txBody>
      </p:sp>
      <p:sp>
        <p:nvSpPr>
          <p:cNvPr id="4099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2051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027788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2A982D6B-FE46-4B1D-841A-049B46914BB6}" type="slidenum">
              <a:rPr lang="en-GB" altLang="en-US" sz="1200"/>
              <a:pPr/>
              <a:t>10</a:t>
            </a:fld>
            <a:endParaRPr lang="en-GB" alt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236343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05305C1F-02BC-4F5A-8FA3-339484EBC669}" type="slidenum">
              <a:rPr lang="en-GB" altLang="en-US" sz="1200"/>
              <a:pPr/>
              <a:t>11</a:t>
            </a:fld>
            <a:endParaRPr lang="en-GB" alt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480628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9090D1FF-4C2E-48D1-9424-610527276A27}" type="slidenum">
              <a:rPr lang="en-GB" altLang="en-US" sz="1200"/>
              <a:pPr/>
              <a:t>12</a:t>
            </a:fld>
            <a:endParaRPr lang="en-GB" altLang="en-US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509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9090D1FF-4C2E-48D1-9424-610527276A27}" type="slidenum">
              <a:rPr lang="en-GB" altLang="en-US" sz="1200"/>
              <a:pPr/>
              <a:t>13</a:t>
            </a:fld>
            <a:endParaRPr lang="en-GB" altLang="en-US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074522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81954C59-4F58-4A5D-B9AE-8ACC5BF979CC}" type="slidenum">
              <a:rPr lang="en-GB" altLang="en-US" sz="1200"/>
              <a:pPr/>
              <a:t>14</a:t>
            </a:fld>
            <a:endParaRPr lang="en-GB" altLang="en-U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720106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CC3D3F5C-F83A-4D65-A25A-176BFFDCF213}" type="slidenum">
              <a:rPr lang="en-GB" altLang="en-US" sz="1200">
                <a:solidFill>
                  <a:srgbClr val="000000"/>
                </a:solidFill>
              </a:rPr>
              <a:pPr/>
              <a:t>15</a:t>
            </a:fld>
            <a:endParaRPr lang="en-GB" altLang="en-US" sz="1200">
              <a:solidFill>
                <a:srgbClr val="000000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703804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4E95EF87-33D4-4855-AEDC-28E3D1002ED6}" type="slidenum">
              <a:rPr lang="en-GB" altLang="en-US" sz="1200"/>
              <a:pPr/>
              <a:t>16</a:t>
            </a:fld>
            <a:endParaRPr lang="en-GB" altLang="en-US" sz="12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400127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9844753-171A-4DB2-AE72-FD193ACF6250}" type="slidenum">
              <a:rPr lang="en-GB" altLang="en-US" sz="1200">
                <a:solidFill>
                  <a:srgbClr val="000000"/>
                </a:solidFill>
              </a:rPr>
              <a:pPr/>
              <a:t>17</a:t>
            </a:fld>
            <a:endParaRPr lang="en-GB" altLang="en-US" sz="1200">
              <a:solidFill>
                <a:srgbClr val="000000"/>
              </a:solidFill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647808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EB41343E-F4F3-4887-940E-342512D5D842}" type="slidenum">
              <a:rPr lang="en-GB" altLang="en-US" sz="1200"/>
              <a:pPr/>
              <a:t>18</a:t>
            </a:fld>
            <a:endParaRPr lang="en-GB" altLang="en-US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2922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560B1A16-9DCE-4524-B28C-DFDF2E023B89}" type="slidenum">
              <a:rPr lang="en-GB" altLang="en-US" sz="1200"/>
              <a:pPr/>
              <a:t>19</a:t>
            </a:fld>
            <a:endParaRPr lang="en-GB" altLang="en-US" sz="12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93912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4065C079-9776-49C4-8ECF-722AC8872491}" type="slidenum">
              <a:rPr lang="en-GB" altLang="en-US" sz="1200"/>
              <a:pPr/>
              <a:t>2</a:t>
            </a:fld>
            <a:endParaRPr lang="en-GB" altLang="en-US" sz="1200"/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26668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39F687D8-3F3E-4065-B77B-E560C75B2575}" type="slidenum">
              <a:rPr lang="en-GB" altLang="en-US" sz="1200"/>
              <a:pPr/>
              <a:t>3</a:t>
            </a:fld>
            <a:endParaRPr lang="en-GB" altLang="en-US" sz="120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26788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55C98CF1-979F-4AB0-A2CE-F750EC3CD925}" type="slidenum">
              <a:rPr lang="en-GB" altLang="en-US" sz="1200"/>
              <a:pPr/>
              <a:t>4</a:t>
            </a:fld>
            <a:endParaRPr lang="en-GB" altLang="en-US" sz="120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7009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8A6BA836-7FB2-42DE-813D-860910CD95DD}" type="slidenum">
              <a:rPr lang="en-GB" altLang="en-US" sz="1200"/>
              <a:pPr/>
              <a:t>5</a:t>
            </a:fld>
            <a:endParaRPr lang="en-GB" altLang="en-US" sz="120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6914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EEFFEA26-C003-4CD3-B8FA-13FD0A444577}" type="slidenum">
              <a:rPr lang="en-GB" altLang="en-US" sz="1200"/>
              <a:pPr/>
              <a:t>6</a:t>
            </a:fld>
            <a:endParaRPr lang="en-GB" altLang="en-US" sz="120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89711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32AE7A62-BB03-4A95-ACC8-C2CBDB472551}" type="slidenum">
              <a:rPr lang="en-GB" altLang="en-US" sz="1200"/>
              <a:pPr/>
              <a:t>7</a:t>
            </a:fld>
            <a:endParaRPr lang="en-GB" altLang="en-US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812614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F7836E20-4757-4D2B-8635-F8E16F117A6C}" type="slidenum">
              <a:rPr lang="en-GB" altLang="en-US" sz="1200"/>
              <a:pPr/>
              <a:t>8</a:t>
            </a:fld>
            <a:endParaRPr lang="en-GB" altLang="en-US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22889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A3135A81-6CAE-42E7-B75F-82AD53E8CDAC}" type="slidenum">
              <a:rPr lang="en-GB" altLang="en-US" sz="1200"/>
              <a:pPr/>
              <a:t>9</a:t>
            </a:fld>
            <a:endParaRPr lang="en-GB" altLang="en-US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73283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0519B-F113-4AE6-B0EA-63EE15A38EF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2207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4F8DF-E614-43B1-A8FA-43BDE0D6DD6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85698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C9C17-33BF-43B8-8B70-ACAB4CCEAD6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33883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8265F-2001-4785-92EB-BA750D56C3A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19808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67288-B3C5-4DF0-9103-ED0D2543DE5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377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D55C5-7E4B-4FF9-BF8E-E7E9AB0BFCA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41018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9D01E-EA5A-4BA9-A082-C8BCC5A95FE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23809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4901A-859D-4A96-8AA7-82132AD3EA7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97746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9C724-4D97-4A97-BB35-EA37C71E89C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98388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68F05-8DE6-4595-B51E-82F6594627D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58997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81FFC-407D-48EE-B616-101A0899782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53927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26BAE-54D9-4912-BAEA-B19F08E6ADA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58593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7562E-DA69-48EC-A564-C6FF7C50054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25429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B3E086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53600EA1-5EB0-4D2E-A3D2-DFFDD34E6E4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anose="030F0702030302020204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anose="030F0702030302020204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anose="030F0702030302020204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anose="030F0702030302020204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anose="030F0702030302020204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anose="030F0702030302020204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anose="030F0702030302020204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anose="030F0702030302020204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kf.org.uk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685800"/>
            <a:ext cx="7772400" cy="1143000"/>
          </a:xfrm>
        </p:spPr>
        <p:txBody>
          <a:bodyPr anchor="ctr"/>
          <a:lstStyle/>
          <a:p>
            <a:pPr eaLnBrk="1" hangingPunct="1"/>
            <a:r>
              <a:rPr lang="en-GB" altLang="en-US" sz="4400" dirty="0" smtClean="0"/>
              <a:t>WHITE HORSE KITE FLYERS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057400"/>
            <a:ext cx="6400800" cy="3581400"/>
          </a:xfrm>
        </p:spPr>
        <p:txBody>
          <a:bodyPr/>
          <a:lstStyle/>
          <a:p>
            <a:pPr eaLnBrk="1" hangingPunct="1"/>
            <a:endParaRPr lang="en-GB" altLang="en-US" sz="3200" smtClean="0"/>
          </a:p>
          <a:p>
            <a:pPr eaLnBrk="1" hangingPunct="1"/>
            <a:endParaRPr lang="en-GB" altLang="en-US" sz="3200" smtClean="0"/>
          </a:p>
          <a:p>
            <a:pPr eaLnBrk="1" hangingPunct="1"/>
            <a:endParaRPr lang="en-GB" altLang="en-US" sz="3200" smtClean="0"/>
          </a:p>
          <a:p>
            <a:pPr eaLnBrk="1" hangingPunct="1"/>
            <a:endParaRPr lang="en-GB" altLang="en-US" sz="3200" smtClean="0"/>
          </a:p>
          <a:p>
            <a:pPr eaLnBrk="1" hangingPunct="1"/>
            <a:endParaRPr lang="en-GB" altLang="en-US" sz="3200" smtClean="0"/>
          </a:p>
          <a:p>
            <a:pPr eaLnBrk="1" hangingPunct="1"/>
            <a:r>
              <a:rPr lang="en-GB" altLang="en-US" sz="3200" smtClean="0"/>
              <a:t>HOW TO MAKE THE SLED</a:t>
            </a:r>
          </a:p>
        </p:txBody>
      </p:sp>
      <p:pic>
        <p:nvPicPr>
          <p:cNvPr id="3076" name="Picture 4" descr="C:\Users\Arthur\My Pictures\Kites\Tadpoles\DSCN0069_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981200"/>
            <a:ext cx="4521200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THE BRIDLE 1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1800" smtClean="0"/>
              <a:t>PUT A SMALL STOPPER KNOT CLOSE TO ONE END OF THE BRIDLE LINE.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1800" smtClean="0"/>
              <a:t>MAKE A SECOND KNOT FURTHER DOWN THE LINE BUT LEAVE IT OPEN.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1800" smtClean="0"/>
              <a:t>PASS THE SMALL STOPPER KNOT THROUGH ONE OF THE REINFORCED CORNERS AND THEN BACK THROUGH THE OPEN KNOT.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1800" smtClean="0"/>
              <a:t>TIGHTEN THE OPEN KNOT AND SLIDE IT TO THE STOPPER KNOT.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1800" smtClean="0"/>
              <a:t>REPEAT FOR THE OTHER END.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1800" smtClean="0"/>
          </a:p>
        </p:txBody>
      </p:sp>
      <p:pic>
        <p:nvPicPr>
          <p:cNvPr id="21508" name="Picture 6" descr="C:\My Documents\Cowpat\SLED\KNOT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846388"/>
            <a:ext cx="3810000" cy="23828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THE BRIDLE 2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GB" altLang="en-US" sz="1800" smtClean="0"/>
              <a:t>FOLD THE SKIN IN HALF AND ALIGN THE BRIDLE POINTS CAREFULLY.</a:t>
            </a:r>
          </a:p>
          <a:p>
            <a:pPr eaLnBrk="1" hangingPunct="1"/>
            <a:r>
              <a:rPr lang="en-GB" altLang="en-US" sz="1800" smtClean="0"/>
              <a:t>PULL OUT THE BRIDLE LINE TO FIND THE CENTRE AND TIE AN OVERHAND LOOP.</a:t>
            </a:r>
          </a:p>
          <a:p>
            <a:pPr eaLnBrk="1" hangingPunct="1"/>
            <a:r>
              <a:rPr lang="en-GB" altLang="en-US" sz="2400" smtClean="0">
                <a:solidFill>
                  <a:schemeClr val="accent2"/>
                </a:solidFill>
              </a:rPr>
              <a:t>THIS IS CRIITICAL AS IF THE LOOP IS OFF CENTRE THE KITE WILL SPIN SIDEWAYS.</a:t>
            </a:r>
          </a:p>
        </p:txBody>
      </p:sp>
      <p:pic>
        <p:nvPicPr>
          <p:cNvPr id="23556" name="Picture 11" descr="C:\My Documents\Cowpat\SLED\FING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41875" y="1981200"/>
            <a:ext cx="342265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3568" y="54868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ATTACHING THE </a:t>
            </a:r>
            <a:r>
              <a:rPr lang="en-GB" altLang="en-US" dirty="0" smtClean="0"/>
              <a:t>LINE 1</a:t>
            </a:r>
            <a:endParaRPr lang="en-GB" altLang="en-US" dirty="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3568" y="1844824"/>
            <a:ext cx="7772400" cy="41148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GB" altLang="en-US" sz="2200" dirty="0" smtClean="0"/>
              <a:t>UNWIND A SHORT LENGTH OF LINE FROM THE HANDLE AND MAKE SURE THERE IS A LOOP IN IT</a:t>
            </a:r>
            <a:r>
              <a:rPr lang="en-GB" altLang="en-US" sz="2200" dirty="0" smtClean="0"/>
              <a:t>.</a:t>
            </a:r>
            <a:endParaRPr lang="en-GB" altLang="en-US" sz="2200" dirty="0"/>
          </a:p>
          <a:p>
            <a:pPr algn="just" eaLnBrk="1" hangingPunct="1">
              <a:lnSpc>
                <a:spcPct val="90000"/>
              </a:lnSpc>
            </a:pPr>
            <a:endParaRPr lang="en-GB" altLang="en-US" sz="2200" dirty="0" smtClean="0"/>
          </a:p>
          <a:p>
            <a:pPr algn="just" eaLnBrk="1" hangingPunct="1">
              <a:lnSpc>
                <a:spcPct val="90000"/>
              </a:lnSpc>
            </a:pPr>
            <a:r>
              <a:rPr lang="en-GB" altLang="en-US" sz="2200" dirty="0" smtClean="0"/>
              <a:t>IF NOT MAKE ONE USING AN OVERHAND LOOP AS SHOWN IN THE PREVIOUS SLIDE.</a:t>
            </a:r>
            <a:endParaRPr lang="en-GB" altLang="en-US" sz="2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ATTACHING THE </a:t>
            </a:r>
            <a:r>
              <a:rPr lang="en-GB" altLang="en-US" dirty="0" smtClean="0"/>
              <a:t>LINE 2</a:t>
            </a:r>
            <a:endParaRPr lang="en-GB" altLang="en-US" dirty="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GB" altLang="en-US" sz="2200" dirty="0" smtClean="0"/>
              <a:t>PASS THE </a:t>
            </a:r>
            <a:r>
              <a:rPr lang="en-GB" altLang="en-US" sz="2200" dirty="0" smtClean="0"/>
              <a:t>LOOP </a:t>
            </a:r>
            <a:r>
              <a:rPr lang="en-GB" altLang="en-US" sz="2200" dirty="0" smtClean="0"/>
              <a:t>IN THE LINE THROUGH </a:t>
            </a:r>
            <a:r>
              <a:rPr lang="en-GB" altLang="en-US" sz="2200" dirty="0" smtClean="0"/>
              <a:t>THE LOOP IN THE BRIDLE.</a:t>
            </a:r>
          </a:p>
          <a:p>
            <a:pPr algn="just" eaLnBrk="1" hangingPunct="1">
              <a:lnSpc>
                <a:spcPct val="90000"/>
              </a:lnSpc>
            </a:pPr>
            <a:r>
              <a:rPr lang="en-GB" altLang="en-US" sz="2200" dirty="0" smtClean="0"/>
              <a:t>PASS THE HANDLE BACK THROUGH </a:t>
            </a:r>
            <a:r>
              <a:rPr lang="en-GB" altLang="en-US" sz="2200" dirty="0" smtClean="0"/>
              <a:t>ITS </a:t>
            </a:r>
            <a:r>
              <a:rPr lang="en-GB" altLang="en-US" sz="2200" dirty="0" smtClean="0"/>
              <a:t>OWN LOOP.</a:t>
            </a:r>
          </a:p>
          <a:p>
            <a:pPr algn="just" eaLnBrk="1" hangingPunct="1">
              <a:lnSpc>
                <a:spcPct val="90000"/>
              </a:lnSpc>
            </a:pPr>
            <a:r>
              <a:rPr lang="en-GB" altLang="en-US" sz="2200" dirty="0" smtClean="0"/>
              <a:t>PULL TIGHT.</a:t>
            </a:r>
          </a:p>
        </p:txBody>
      </p:sp>
      <p:pic>
        <p:nvPicPr>
          <p:cNvPr id="25604" name="Picture 6" descr="C:\My Documents\Cowpat\SLED\FIXHANDLE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381250"/>
            <a:ext cx="3810000" cy="3313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3474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FLYING THE SLED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GB" altLang="en-US" sz="1800" dirty="0" smtClean="0"/>
              <a:t>STAND WITH THE WIND BLOWING AGAINST YOUR BACK.</a:t>
            </a:r>
          </a:p>
          <a:p>
            <a:pPr algn="just" eaLnBrk="1" hangingPunct="1">
              <a:lnSpc>
                <a:spcPct val="90000"/>
              </a:lnSpc>
            </a:pPr>
            <a:r>
              <a:rPr lang="en-GB" altLang="en-US" sz="1800" dirty="0" smtClean="0"/>
              <a:t>GET AN ASSISTANT TO HOLD THE KITE OUT WITH STICKS INSIDE AND FACING YOU.</a:t>
            </a:r>
          </a:p>
          <a:p>
            <a:pPr algn="just" eaLnBrk="1" hangingPunct="1">
              <a:lnSpc>
                <a:spcPct val="90000"/>
              </a:lnSpc>
            </a:pPr>
            <a:r>
              <a:rPr lang="en-GB" altLang="en-US" sz="1800" dirty="0" smtClean="0"/>
              <a:t>UNREEL AS MUCH LINE AS SPACE PERMITS.</a:t>
            </a:r>
          </a:p>
          <a:p>
            <a:pPr algn="just" eaLnBrk="1" hangingPunct="1">
              <a:lnSpc>
                <a:spcPct val="90000"/>
              </a:lnSpc>
            </a:pPr>
            <a:r>
              <a:rPr lang="en-GB" altLang="en-US" sz="1800" dirty="0" smtClean="0"/>
              <a:t>WHEN YOU ARE BOTH READY AND YOU CAN FEEL SOME BREEZE PULL GENTLY ON THE LINE AS YOUR ASSISTANT RELEASES THE KITE AND IT WILL RISE INTO THE SKY.</a:t>
            </a:r>
          </a:p>
        </p:txBody>
      </p:sp>
      <p:pic>
        <p:nvPicPr>
          <p:cNvPr id="27652" name="Picture 9" descr="C:\Users\Arthur\My Documents\Cowpat\Presentations\SLED\Wind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3373438"/>
            <a:ext cx="3810000" cy="1330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WARNINGS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343150"/>
            <a:ext cx="7772400" cy="3443288"/>
          </a:xfrm>
        </p:spPr>
        <p:txBody>
          <a:bodyPr/>
          <a:lstStyle/>
          <a:p>
            <a:pPr eaLnBrk="1" hangingPunct="1"/>
            <a:r>
              <a:rPr lang="en-GB" altLang="en-US" sz="1050" dirty="0">
                <a:cs typeface="Times New Roman" panose="02020603050405020304" pitchFamily="18" charset="0"/>
              </a:rPr>
              <a:t>Always fly safely</a:t>
            </a:r>
          </a:p>
          <a:p>
            <a:pPr eaLnBrk="1" hangingPunct="1"/>
            <a:r>
              <a:rPr lang="en-GB" altLang="en-US" sz="1050" dirty="0">
                <a:cs typeface="Times New Roman" panose="02020603050405020304" pitchFamily="18" charset="0"/>
              </a:rPr>
              <a:t>Always be considerate to other people using the same area whether it is noise or physical intrusion into their space.</a:t>
            </a:r>
          </a:p>
          <a:p>
            <a:pPr eaLnBrk="1" hangingPunct="1"/>
            <a:r>
              <a:rPr lang="en-GB" altLang="en-US" sz="1050" dirty="0">
                <a:solidFill>
                  <a:srgbClr val="FF0000"/>
                </a:solidFill>
                <a:cs typeface="Times New Roman" panose="02020603050405020304" pitchFamily="18" charset="0"/>
              </a:rPr>
              <a:t>Never fly at a height of more than 60 metres above ground level </a:t>
            </a:r>
            <a:r>
              <a:rPr lang="en-GB" altLang="en-US" sz="1050" dirty="0">
                <a:cs typeface="Times New Roman" panose="02020603050405020304" pitchFamily="18" charset="0"/>
              </a:rPr>
              <a:t>unless a CAA clearance is in force (as at kite festivals). If you don’t know what the clearance is ASK!</a:t>
            </a:r>
          </a:p>
          <a:p>
            <a:pPr eaLnBrk="1" hangingPunct="1"/>
            <a:r>
              <a:rPr lang="en-GB" altLang="en-US" sz="1050" dirty="0">
                <a:cs typeface="Times New Roman" panose="02020603050405020304" pitchFamily="18" charset="0"/>
              </a:rPr>
              <a:t>Never fly a kite in wet or stormy weather. Always try and keep your line dry.</a:t>
            </a:r>
          </a:p>
          <a:p>
            <a:pPr eaLnBrk="1" hangingPunct="1"/>
            <a:r>
              <a:rPr lang="en-GB" altLang="en-US" sz="1050" dirty="0">
                <a:cs typeface="Times New Roman" panose="02020603050405020304" pitchFamily="18" charset="0"/>
              </a:rPr>
              <a:t>Never fly a kite near power lines, transmission towers or aerials.</a:t>
            </a:r>
          </a:p>
          <a:p>
            <a:pPr eaLnBrk="1" hangingPunct="1"/>
            <a:r>
              <a:rPr lang="en-GB" altLang="en-US" sz="1050" dirty="0">
                <a:cs typeface="Times New Roman" panose="02020603050405020304" pitchFamily="18" charset="0"/>
              </a:rPr>
              <a:t>Never fly near Motorways, roads, car parks or railways.</a:t>
            </a:r>
          </a:p>
          <a:p>
            <a:pPr eaLnBrk="1" hangingPunct="1"/>
            <a:r>
              <a:rPr lang="en-GB" altLang="en-US" sz="1050" dirty="0">
                <a:cs typeface="Times New Roman" panose="02020603050405020304" pitchFamily="18" charset="0"/>
              </a:rPr>
              <a:t>Never fly near airfields. The maximum height limit in any area of restricted air space is 30 metres.</a:t>
            </a:r>
          </a:p>
          <a:p>
            <a:pPr eaLnBrk="1" hangingPunct="1"/>
            <a:r>
              <a:rPr lang="en-GB" altLang="en-US" sz="1050" dirty="0">
                <a:cs typeface="Times New Roman" panose="02020603050405020304" pitchFamily="18" charset="0"/>
              </a:rPr>
              <a:t>Never have any metal in the flying line and do not attach anything sharp to the line.</a:t>
            </a:r>
          </a:p>
          <a:p>
            <a:pPr eaLnBrk="1" hangingPunct="1"/>
            <a:r>
              <a:rPr lang="en-GB" altLang="en-US" sz="1050" dirty="0">
                <a:cs typeface="Times New Roman" panose="02020603050405020304" pitchFamily="18" charset="0"/>
              </a:rPr>
              <a:t>Always make sure that you use an adequate anchor for large kites and never leave them unattended.</a:t>
            </a:r>
          </a:p>
          <a:p>
            <a:pPr eaLnBrk="1" hangingPunct="1"/>
            <a:r>
              <a:rPr lang="en-GB" altLang="en-US" sz="1050" dirty="0">
                <a:cs typeface="Times New Roman" panose="02020603050405020304" pitchFamily="18" charset="0"/>
              </a:rPr>
              <a:t>Always wear strong gloves when flying large kites.</a:t>
            </a:r>
          </a:p>
          <a:p>
            <a:pPr eaLnBrk="1" hangingPunct="1"/>
            <a:r>
              <a:rPr lang="en-GB" altLang="en-US" sz="1050" dirty="0">
                <a:cs typeface="Times New Roman" panose="02020603050405020304" pitchFamily="18" charset="0"/>
              </a:rPr>
              <a:t>Always give priority to domestic animals particularly if they are showing signs of distress.</a:t>
            </a:r>
          </a:p>
          <a:p>
            <a:pPr eaLnBrk="1" hangingPunct="1"/>
            <a:r>
              <a:rPr lang="en-GB" altLang="en-US" sz="1050" dirty="0">
                <a:cs typeface="Times New Roman" panose="02020603050405020304" pitchFamily="18" charset="0"/>
              </a:rPr>
              <a:t>Always clear up after yourself, especially lines, tails and bits of plastic that could trap, choke or injure domestic animals.</a:t>
            </a:r>
          </a:p>
          <a:p>
            <a:pPr eaLnBrk="1" hangingPunct="1"/>
            <a:r>
              <a:rPr lang="en-GB" altLang="en-US" sz="1050" dirty="0">
                <a:cs typeface="Times New Roman" panose="02020603050405020304" pitchFamily="18" charset="0"/>
              </a:rPr>
              <a:t>Never fly near those kite-eating trees.</a:t>
            </a:r>
          </a:p>
          <a:p>
            <a:pPr eaLnBrk="1" hangingPunct="1"/>
            <a:r>
              <a:rPr lang="en-GB" altLang="en-US" sz="1050" dirty="0">
                <a:cs typeface="Times New Roman" panose="02020603050405020304" pitchFamily="18" charset="0"/>
              </a:rPr>
              <a:t>Finally remember…..your kites can get really quite lonely up high in the sky; just occasionally, look up and give them a SMILE. It will make you feel better too.</a:t>
            </a:r>
          </a:p>
        </p:txBody>
      </p:sp>
    </p:spTree>
    <p:extLst>
      <p:ext uri="{BB962C8B-B14F-4D97-AF65-F5344CB8AC3E}">
        <p14:creationId xmlns:p14="http://schemas.microsoft.com/office/powerpoint/2010/main" val="3637636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GO AND HAVE FUN</a:t>
            </a:r>
          </a:p>
        </p:txBody>
      </p:sp>
      <p:pic>
        <p:nvPicPr>
          <p:cNvPr id="31747" name="Picture 5" descr="C:\My Documents\My Pictures\Kites\Bedford 06\DSCN1699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981200"/>
            <a:ext cx="316865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48" name="Picture 7" descr="C:\Users\Arthur\My Pictures\Kites\Tadpoles\Selsley July10\Img_0271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90800"/>
            <a:ext cx="38862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C:\My Documents\Cowpat\log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1" y="971551"/>
            <a:ext cx="822722" cy="1078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1" name="Picture 3" descr="C:\My Documents\Cowpat\flyer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4572001"/>
            <a:ext cx="985838" cy="1227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70E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2" name="Freeform 4"/>
          <p:cNvSpPr>
            <a:spLocks/>
          </p:cNvSpPr>
          <p:nvPr/>
        </p:nvSpPr>
        <p:spPr bwMode="auto">
          <a:xfrm>
            <a:off x="1657350" y="1257300"/>
            <a:ext cx="819150" cy="3486150"/>
          </a:xfrm>
          <a:custGeom>
            <a:avLst/>
            <a:gdLst>
              <a:gd name="T0" fmla="*/ 0 w 688"/>
              <a:gd name="T1" fmla="*/ 0 h 2928"/>
              <a:gd name="T2" fmla="*/ 838200 w 688"/>
              <a:gd name="T3" fmla="*/ 1371600 h 2928"/>
              <a:gd name="T4" fmla="*/ 1066800 w 688"/>
              <a:gd name="T5" fmla="*/ 2590800 h 2928"/>
              <a:gd name="T6" fmla="*/ 990600 w 688"/>
              <a:gd name="T7" fmla="*/ 3886200 h 2928"/>
              <a:gd name="T8" fmla="*/ 914400 w 688"/>
              <a:gd name="T9" fmla="*/ 4648200 h 29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88" h="2928">
                <a:moveTo>
                  <a:pt x="0" y="0"/>
                </a:moveTo>
                <a:cubicBezTo>
                  <a:pt x="208" y="296"/>
                  <a:pt x="416" y="592"/>
                  <a:pt x="528" y="864"/>
                </a:cubicBezTo>
                <a:cubicBezTo>
                  <a:pt x="640" y="1136"/>
                  <a:pt x="656" y="1368"/>
                  <a:pt x="672" y="1632"/>
                </a:cubicBezTo>
                <a:cubicBezTo>
                  <a:pt x="688" y="1896"/>
                  <a:pt x="640" y="2232"/>
                  <a:pt x="624" y="2448"/>
                </a:cubicBezTo>
                <a:cubicBezTo>
                  <a:pt x="608" y="2664"/>
                  <a:pt x="584" y="2856"/>
                  <a:pt x="576" y="292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800">
              <a:solidFill>
                <a:srgbClr val="FFFF66"/>
              </a:solidFill>
            </a:endParaRPr>
          </a:p>
        </p:txBody>
      </p:sp>
      <p:sp>
        <p:nvSpPr>
          <p:cNvPr id="89093" name="Rectangle 7"/>
          <p:cNvSpPr>
            <a:spLocks noGrp="1" noChangeArrowheads="1"/>
          </p:cNvSpPr>
          <p:nvPr>
            <p:ph type="subTitle" idx="4294967295"/>
          </p:nvPr>
        </p:nvSpPr>
        <p:spPr>
          <a:xfrm>
            <a:off x="2743200" y="1714500"/>
            <a:ext cx="4800600" cy="33147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GB" altLang="en-US" smtClean="0">
                <a:latin typeface="Comic Sans MS" panose="030F0702030302020204" pitchFamily="66" charset="0"/>
              </a:rPr>
              <a:t>If you want to see more</a:t>
            </a:r>
          </a:p>
          <a:p>
            <a:pPr marL="0" indent="0" algn="ctr" eaLnBrk="1" hangingPunct="1">
              <a:buNone/>
            </a:pPr>
            <a:r>
              <a:rPr lang="en-GB" altLang="en-US" smtClean="0">
                <a:latin typeface="Comic Sans MS" panose="030F0702030302020204" pitchFamily="66" charset="0"/>
              </a:rPr>
              <a:t>Please come to </a:t>
            </a:r>
          </a:p>
          <a:p>
            <a:pPr marL="0" indent="0" algn="ctr" eaLnBrk="1" hangingPunct="1">
              <a:buNone/>
            </a:pPr>
            <a:r>
              <a:rPr lang="en-GB" altLang="en-US" smtClean="0">
                <a:latin typeface="Comic Sans MS" panose="030F0702030302020204" pitchFamily="66" charset="0"/>
              </a:rPr>
              <a:t>our monthly fly-in,</a:t>
            </a:r>
          </a:p>
          <a:p>
            <a:pPr marL="0" indent="0" algn="ctr" eaLnBrk="1" hangingPunct="1">
              <a:buNone/>
            </a:pPr>
            <a:r>
              <a:rPr lang="en-GB" altLang="en-US" smtClean="0">
                <a:latin typeface="Comic Sans MS" panose="030F0702030302020204" pitchFamily="66" charset="0"/>
              </a:rPr>
              <a:t>Second Sunday every month</a:t>
            </a:r>
          </a:p>
          <a:p>
            <a:pPr marL="0" indent="0" algn="ctr" eaLnBrk="1" hangingPunct="1">
              <a:buNone/>
            </a:pPr>
            <a:r>
              <a:rPr lang="en-GB" altLang="en-US" smtClean="0">
                <a:latin typeface="Comic Sans MS" panose="030F0702030302020204" pitchFamily="66" charset="0"/>
              </a:rPr>
              <a:t>at</a:t>
            </a:r>
          </a:p>
          <a:p>
            <a:pPr marL="0" indent="0" algn="ctr" eaLnBrk="1" hangingPunct="1">
              <a:buNone/>
            </a:pPr>
            <a:r>
              <a:rPr lang="en-GB" altLang="en-US" smtClean="0">
                <a:latin typeface="Comic Sans MS" panose="030F0702030302020204" pitchFamily="66" charset="0"/>
              </a:rPr>
              <a:t>Barbury Castle near Swindon</a:t>
            </a:r>
          </a:p>
          <a:p>
            <a:pPr marL="0" indent="0" algn="ctr" eaLnBrk="1" hangingPunct="1">
              <a:buNone/>
            </a:pPr>
            <a:r>
              <a:rPr lang="en-GB" altLang="en-US" sz="2100">
                <a:latin typeface="Comic Sans MS" panose="030F0702030302020204" pitchFamily="66" charset="0"/>
              </a:rPr>
              <a:t>www.whkf.org.uk</a:t>
            </a:r>
          </a:p>
          <a:p>
            <a:pPr marL="0" indent="0" algn="ctr" eaLnBrk="1" hangingPunct="1">
              <a:buNone/>
            </a:pPr>
            <a:endParaRPr lang="en-GB" altLang="en-US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240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PREPARED BY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en-GB" altLang="en-US" smtClean="0"/>
              <a:t>ARTHUR DIBBLE</a:t>
            </a:r>
          </a:p>
          <a:p>
            <a:pPr algn="ctr" eaLnBrk="1" hangingPunct="1"/>
            <a:r>
              <a:rPr lang="en-GB" altLang="en-US" smtClean="0"/>
              <a:t>FOR WHITE HORSE KITE FLYERS</a:t>
            </a:r>
          </a:p>
          <a:p>
            <a:pPr algn="ctr" eaLnBrk="1" hangingPunct="1"/>
            <a:r>
              <a:rPr lang="en-GB" altLang="en-US" smtClean="0">
                <a:hlinkClick r:id="rId3"/>
              </a:rPr>
              <a:t>www.whkf.org.uk</a:t>
            </a:r>
            <a:endParaRPr lang="en-GB" altLang="en-US" smtClean="0"/>
          </a:p>
          <a:p>
            <a:pPr algn="ctr" eaLnBrk="1" hangingPunct="1"/>
            <a:r>
              <a:rPr lang="en-GB" altLang="en-US" smtClean="0"/>
              <a:t>JULY 2007</a:t>
            </a:r>
          </a:p>
        </p:txBody>
      </p:sp>
      <p:pic>
        <p:nvPicPr>
          <p:cNvPr id="33796" name="Picture 9" descr="C:\Users\Arthur\My Documents\Cowpat\logo\LogoP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725" y="3810000"/>
            <a:ext cx="2017713" cy="245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/>
          </p:nvPr>
        </p:nvSpPr>
        <p:spPr>
          <a:xfrm>
            <a:off x="609600" y="31242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GB" altLang="en-US" smtClean="0"/>
              <a:t>THE END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DISCLAIMER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dirty="0" smtClean="0"/>
              <a:t>PLEASE NOTE: -</a:t>
            </a:r>
          </a:p>
          <a:p>
            <a:pPr algn="just" eaLnBrk="1" hangingPunct="1">
              <a:lnSpc>
                <a:spcPct val="90000"/>
              </a:lnSpc>
            </a:pPr>
            <a:r>
              <a:rPr lang="en-GB" altLang="en-US" sz="2400" dirty="0" smtClean="0"/>
              <a:t>THE DESIGN OF THIS SLED IS COPYRIGHT TO MR </a:t>
            </a:r>
            <a:r>
              <a:rPr lang="en-GB" altLang="en-US" sz="2400" dirty="0" err="1" smtClean="0"/>
              <a:t>N.HARVEY</a:t>
            </a:r>
            <a:r>
              <a:rPr lang="en-GB" altLang="en-US" sz="2400" dirty="0" smtClean="0"/>
              <a:t> OF WHKF.</a:t>
            </a:r>
          </a:p>
          <a:p>
            <a:pPr algn="just" eaLnBrk="1" hangingPunct="1">
              <a:lnSpc>
                <a:spcPct val="90000"/>
              </a:lnSpc>
            </a:pPr>
            <a:r>
              <a:rPr lang="en-GB" altLang="en-US" sz="2400" dirty="0" smtClean="0"/>
              <a:t>THE AUTHOR, DESIGNER AND WHKF CAN ACCEPT NO </a:t>
            </a:r>
            <a:r>
              <a:rPr lang="en-GB" altLang="en-US" sz="2400" dirty="0" smtClean="0"/>
              <a:t>RESPONSIBILITY </a:t>
            </a:r>
            <a:r>
              <a:rPr lang="en-GB" altLang="en-US" sz="2400" dirty="0" smtClean="0"/>
              <a:t>FOR ACCIDENT OR INJURY CAUSED BY THE CONSTRUCTION OR FLYING OF THE KITE </a:t>
            </a:r>
            <a:r>
              <a:rPr lang="en-GB" altLang="en-US" sz="2400" dirty="0" smtClean="0"/>
              <a:t>DESCRIBED </a:t>
            </a:r>
            <a:r>
              <a:rPr lang="en-GB" altLang="en-US" sz="2400" dirty="0" smtClean="0"/>
              <a:t>IN THIS PRESENTATION.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 smtClean="0"/>
              <a:t>WHKF CAN SUPPLY KITS FOR THIS KITE 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 smtClean="0"/>
              <a:t>PLEASE CONTACT US FOR CURRENT PRICES</a:t>
            </a:r>
          </a:p>
          <a:p>
            <a:pPr eaLnBrk="1" hangingPunct="1">
              <a:lnSpc>
                <a:spcPct val="90000"/>
              </a:lnSpc>
            </a:pPr>
            <a:endParaRPr lang="en-GB" altLang="en-US" sz="24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pPr eaLnBrk="1" hangingPunct="1"/>
            <a:r>
              <a:rPr lang="en-GB" altLang="en-US" smtClean="0"/>
              <a:t>TOOLS REQUIRED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724400"/>
          </a:xfrm>
        </p:spPr>
        <p:txBody>
          <a:bodyPr/>
          <a:lstStyle/>
          <a:p>
            <a:pPr eaLnBrk="1" hangingPunct="1"/>
            <a:r>
              <a:rPr lang="en-GB" altLang="en-US" smtClean="0"/>
              <a:t>SCISSORS</a:t>
            </a:r>
          </a:p>
          <a:p>
            <a:pPr eaLnBrk="1" hangingPunct="1"/>
            <a:r>
              <a:rPr lang="en-GB" altLang="en-US" smtClean="0"/>
              <a:t>5MM HOLE PUNCH</a:t>
            </a:r>
          </a:p>
          <a:p>
            <a:pPr eaLnBrk="1" hangingPunct="1"/>
            <a:r>
              <a:rPr lang="en-GB" altLang="en-US" smtClean="0"/>
              <a:t>TAPE DISPENSER OR BOARDS</a:t>
            </a:r>
          </a:p>
          <a:p>
            <a:pPr eaLnBrk="1" hangingPunct="1">
              <a:buFontTx/>
              <a:buNone/>
            </a:pPr>
            <a:r>
              <a:rPr lang="en-GB" altLang="en-US" sz="1800" smtClean="0"/>
              <a:t>	TO USE THE BOARDS, LAY THE TAPE</a:t>
            </a:r>
          </a:p>
          <a:p>
            <a:pPr eaLnBrk="1" hangingPunct="1">
              <a:buFontTx/>
              <a:buNone/>
            </a:pPr>
            <a:r>
              <a:rPr lang="en-GB" altLang="en-US" sz="1800" smtClean="0"/>
              <a:t>     ALONG THE LENGTH AND RUN A </a:t>
            </a:r>
          </a:p>
          <a:p>
            <a:pPr eaLnBrk="1" hangingPunct="1">
              <a:buFontTx/>
              <a:buNone/>
            </a:pPr>
            <a:r>
              <a:rPr lang="en-GB" altLang="en-US" sz="1800" smtClean="0"/>
              <a:t>     SHARP KNIFE ACROSS THE </a:t>
            </a:r>
          </a:p>
          <a:p>
            <a:pPr eaLnBrk="1" hangingPunct="1">
              <a:buFontTx/>
              <a:buNone/>
            </a:pPr>
            <a:r>
              <a:rPr lang="en-GB" altLang="en-US" sz="1800" smtClean="0"/>
              <a:t>     GROOVES.</a:t>
            </a:r>
          </a:p>
          <a:p>
            <a:pPr eaLnBrk="1" hangingPunct="1">
              <a:buFontTx/>
              <a:buNone/>
            </a:pPr>
            <a:endParaRPr lang="en-GB" altLang="en-US" sz="1800" smtClean="0"/>
          </a:p>
        </p:txBody>
      </p:sp>
      <p:pic>
        <p:nvPicPr>
          <p:cNvPr id="7172" name="Picture 4" descr="C:\Users\Arthur\My Documents\Cowpat\Presentations\SLED\TAPE BOAR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895600"/>
            <a:ext cx="3084513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447800"/>
          </a:xfrm>
        </p:spPr>
        <p:txBody>
          <a:bodyPr/>
          <a:lstStyle/>
          <a:p>
            <a:pPr eaLnBrk="1" hangingPunct="1"/>
            <a:r>
              <a:rPr lang="en-GB" altLang="en-US" smtClean="0"/>
              <a:t>THE KIT</a:t>
            </a:r>
            <a:br>
              <a:rPr lang="en-GB" altLang="en-US" smtClean="0"/>
            </a:br>
            <a:r>
              <a:rPr lang="en-GB" altLang="en-US" sz="2000" smtClean="0"/>
              <a:t>FULL INSTRUCTIONS ARE PRINTED AROUND THE KITE.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600" smtClean="0"/>
              <a:t>1 SKIN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600" smtClean="0"/>
              <a:t>2 STICKS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600" smtClean="0"/>
              <a:t>1 TAIL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600" smtClean="0"/>
              <a:t>1 BRIDLE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600" smtClean="0"/>
              <a:t>1 HANDLE WITH FLYING LINE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600" smtClean="0"/>
              <a:t>REINFORCING TAPE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600" smtClean="0"/>
              <a:t>VINYL TAPE</a:t>
            </a:r>
          </a:p>
          <a:p>
            <a:pPr eaLnBrk="1" hangingPunct="1">
              <a:lnSpc>
                <a:spcPct val="90000"/>
              </a:lnSpc>
            </a:pPr>
            <a:endParaRPr lang="en-GB" altLang="en-US" sz="2600" smtClean="0"/>
          </a:p>
        </p:txBody>
      </p:sp>
      <p:pic>
        <p:nvPicPr>
          <p:cNvPr id="9220" name="Picture 7" descr="C:\My Documents\Cowpat\SLED\KIT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752600"/>
            <a:ext cx="4021138" cy="4341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PREPARE THE SKIN 1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2565400"/>
            <a:ext cx="3810000" cy="3024188"/>
          </a:xfrm>
        </p:spPr>
        <p:txBody>
          <a:bodyPr/>
          <a:lstStyle/>
          <a:p>
            <a:pPr eaLnBrk="1" hangingPunct="1"/>
            <a:r>
              <a:rPr lang="en-GB" altLang="en-US" sz="2000" smtClean="0"/>
              <a:t>CUT OUT AROUND THE OUTSIDE SOLID LINE.</a:t>
            </a:r>
          </a:p>
          <a:p>
            <a:pPr eaLnBrk="1" hangingPunct="1"/>
            <a:r>
              <a:rPr lang="en-GB" altLang="en-US" sz="2000" smtClean="0"/>
              <a:t> AND THE DOTTED SEMICIRCLE.</a:t>
            </a:r>
          </a:p>
        </p:txBody>
      </p:sp>
      <p:pic>
        <p:nvPicPr>
          <p:cNvPr id="11268" name="Online Image Placeholder 4"/>
          <p:cNvPicPr>
            <a:picLocks noGrp="1" noChangeAspect="1"/>
          </p:cNvPicPr>
          <p:nvPr>
            <p:ph type="clipArt"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62425" y="1557338"/>
            <a:ext cx="2300288" cy="2309812"/>
          </a:xfrm>
        </p:spPr>
      </p:pic>
      <p:pic>
        <p:nvPicPr>
          <p:cNvPr id="11269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005263"/>
            <a:ext cx="2636837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PREPARE THE SKIN 2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557338"/>
            <a:ext cx="3810000" cy="4538662"/>
          </a:xfrm>
        </p:spPr>
        <p:txBody>
          <a:bodyPr/>
          <a:lstStyle/>
          <a:p>
            <a:pPr eaLnBrk="1" hangingPunct="1"/>
            <a:r>
              <a:rPr lang="en-GB" altLang="en-US" sz="2000" dirty="0" smtClean="0"/>
              <a:t>FOLD A 50MM PIECE OF REINFORCING TAPE OVER THE 2 BRIDLE CORNERS WHERE MARKED.</a:t>
            </a:r>
          </a:p>
          <a:p>
            <a:pPr eaLnBrk="1" hangingPunct="1"/>
            <a:r>
              <a:rPr lang="en-GB" altLang="en-US" sz="2000" dirty="0" smtClean="0"/>
              <a:t>PUNCH A 5MM HOLE THROUGH THESE CORNERS. (Marked A &amp; B) (</a:t>
            </a:r>
            <a:r>
              <a:rPr lang="en-GB" altLang="en-US" sz="1600" dirty="0" smtClean="0"/>
              <a:t>PLACING A THIN PIECE OF CARD BEHIND THE KITE WILL MAKE IT EASIER TO CLEAR THE PUNCH</a:t>
            </a:r>
            <a:r>
              <a:rPr lang="en-GB" altLang="en-US" sz="1600" dirty="0" smtClean="0"/>
              <a:t>. A LIGHT SPRAY OF WD40 ON THE PUNCH WILL ALSO HELP.)</a:t>
            </a:r>
            <a:endParaRPr lang="en-GB" altLang="en-US" sz="1600" dirty="0" smtClean="0"/>
          </a:p>
        </p:txBody>
      </p:sp>
      <p:pic>
        <p:nvPicPr>
          <p:cNvPr id="13316" name="Picture 8" descr="C:\My Documents\Cowpat\SLED\RTAPE1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3040063"/>
            <a:ext cx="3810000" cy="1997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FIT THE STICKS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1900" smtClean="0"/>
              <a:t>LAY THE SKIN FACE UP ON A FLAT SURFACE.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1900" smtClean="0"/>
              <a:t>ALIGN THE STICKS WITH THE </a:t>
            </a:r>
            <a:r>
              <a:rPr lang="en-GB" altLang="en-US" sz="1900" b="1" smtClean="0"/>
              <a:t>TOP</a:t>
            </a:r>
            <a:r>
              <a:rPr lang="en-GB" altLang="en-US" sz="1900" smtClean="0"/>
              <a:t> OF THE SKIN.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1900" smtClean="0"/>
              <a:t>FIX THE STICKS USING 50MM LENGTHS OF VINYL TAPE IN THE CENTRE AS INDICATED BY THE DOTTED LINES.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1900" smtClean="0"/>
              <a:t>ADD FIXING TO THE BOTTOM OF THE STICKS BENDING THEM AS NECESSARY TO ALIGN WITH MARKINGS.</a:t>
            </a:r>
          </a:p>
        </p:txBody>
      </p:sp>
      <p:pic>
        <p:nvPicPr>
          <p:cNvPr id="15364" name="Picture 6" descr="C:\My Documents\Cowpat\SLED\STICKTOP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7263" y="1981200"/>
            <a:ext cx="3571875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FIXING THE TOP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GB" altLang="en-US" sz="2400" dirty="0" smtClean="0"/>
              <a:t>ADD A PIECE OF TAPE TO THE TOP STICK POINT AS INDICATED. THIS SHOULD BE ONLY HALF ON THE SKIN.</a:t>
            </a:r>
          </a:p>
          <a:p>
            <a:pPr eaLnBrk="1" hangingPunct="1"/>
            <a:r>
              <a:rPr lang="en-GB" altLang="en-US" sz="2400" dirty="0" smtClean="0"/>
              <a:t>TURN THE SKIN OVER AND FOLD THE TAPE </a:t>
            </a:r>
            <a:r>
              <a:rPr lang="en-GB" altLang="en-US" sz="2400" dirty="0" smtClean="0"/>
              <a:t>BACK</a:t>
            </a:r>
            <a:r>
              <a:rPr lang="en-GB" altLang="en-US" sz="2400" dirty="0" smtClean="0"/>
              <a:t>.</a:t>
            </a:r>
            <a:endParaRPr lang="en-GB" altLang="en-US" sz="2400" dirty="0" smtClean="0"/>
          </a:p>
          <a:p>
            <a:pPr eaLnBrk="1" hangingPunct="1"/>
            <a:endParaRPr lang="en-GB" altLang="en-US" sz="2400" dirty="0" smtClean="0"/>
          </a:p>
        </p:txBody>
      </p:sp>
      <p:pic>
        <p:nvPicPr>
          <p:cNvPr id="17412" name="Picture 6" descr="C:\My Documents\Cowpat\SLED\TTAPE2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743200"/>
            <a:ext cx="3810000" cy="264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ADDING THE TAIL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GB" altLang="en-US" sz="2000" smtClean="0"/>
              <a:t>AT THE BOTTOM OF THE SKIN PLACE ONE END OF THE TAIL, LEAVING A GAP BEFORE THE STICK.</a:t>
            </a:r>
          </a:p>
          <a:p>
            <a:pPr eaLnBrk="1" hangingPunct="1"/>
            <a:r>
              <a:rPr lang="en-GB" altLang="en-US" sz="2000" smtClean="0"/>
              <a:t>FIX WITH TAPE OVER THE STICK, SKIN AND TAIL. </a:t>
            </a:r>
          </a:p>
          <a:p>
            <a:pPr eaLnBrk="1" hangingPunct="1"/>
            <a:r>
              <a:rPr lang="en-GB" altLang="en-US" sz="2000" smtClean="0"/>
              <a:t>MAKE SURE THERE ARE NO TWISTS IN THE TAIL AND FIT THE OTHER END BELOW THE OTHER STICK </a:t>
            </a:r>
          </a:p>
          <a:p>
            <a:pPr eaLnBrk="1" hangingPunct="1"/>
            <a:endParaRPr lang="en-GB" altLang="en-US" sz="2000" smtClean="0"/>
          </a:p>
        </p:txBody>
      </p:sp>
      <p:pic>
        <p:nvPicPr>
          <p:cNvPr id="19460" name="Picture 6" descr="C:\My Documents\Cowpat\SLED\TAILTAPE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8088" y="1981200"/>
            <a:ext cx="3070225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1E8E2E"/>
      </a:dk1>
      <a:lt1>
        <a:srgbClr val="CCFF99"/>
      </a:lt1>
      <a:dk2>
        <a:srgbClr val="548F19"/>
      </a:dk2>
      <a:lt2>
        <a:srgbClr val="2B5911"/>
      </a:lt2>
      <a:accent1>
        <a:srgbClr val="6EB814"/>
      </a:accent1>
      <a:accent2>
        <a:srgbClr val="E03220"/>
      </a:accent2>
      <a:accent3>
        <a:srgbClr val="E2FFCA"/>
      </a:accent3>
      <a:accent4>
        <a:srgbClr val="187826"/>
      </a:accent4>
      <a:accent5>
        <a:srgbClr val="BAD8AA"/>
      </a:accent5>
      <a:accent6>
        <a:srgbClr val="CB2C1C"/>
      </a:accent6>
      <a:hlink>
        <a:srgbClr val="CCCCFF"/>
      </a:hlink>
      <a:folHlink>
        <a:srgbClr val="C2CA2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881</Words>
  <Application>Microsoft Office PowerPoint</Application>
  <PresentationFormat>On-screen Show (4:3)</PresentationFormat>
  <Paragraphs>118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Comic Sans MS</vt:lpstr>
      <vt:lpstr>Times New Roman</vt:lpstr>
      <vt:lpstr>Default Design</vt:lpstr>
      <vt:lpstr>WHITE HORSE KITE FLYERS</vt:lpstr>
      <vt:lpstr>DISCLAIMER</vt:lpstr>
      <vt:lpstr>TOOLS REQUIRED</vt:lpstr>
      <vt:lpstr>THE KIT FULL INSTRUCTIONS ARE PRINTED AROUND THE KITE.</vt:lpstr>
      <vt:lpstr>PREPARE THE SKIN 1</vt:lpstr>
      <vt:lpstr>PREPARE THE SKIN 2</vt:lpstr>
      <vt:lpstr>FIT THE STICKS</vt:lpstr>
      <vt:lpstr>FIXING THE TOP</vt:lpstr>
      <vt:lpstr>ADDING THE TAIL</vt:lpstr>
      <vt:lpstr>THE BRIDLE 1</vt:lpstr>
      <vt:lpstr>THE BRIDLE 2</vt:lpstr>
      <vt:lpstr>ATTACHING THE LINE 1</vt:lpstr>
      <vt:lpstr>ATTACHING THE LINE 2</vt:lpstr>
      <vt:lpstr>FLYING THE SLED</vt:lpstr>
      <vt:lpstr>WARNINGS</vt:lpstr>
      <vt:lpstr>GO AND HAVE FUN</vt:lpstr>
      <vt:lpstr>PowerPoint Presentation</vt:lpstr>
      <vt:lpstr>PREPARED BY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HORSE KITE FLYERS</dc:title>
  <dc:creator>Arthur Dibble</dc:creator>
  <cp:lastModifiedBy>Arthur Dibble</cp:lastModifiedBy>
  <cp:revision>19</cp:revision>
  <dcterms:created xsi:type="dcterms:W3CDTF">2007-07-07T07:37:18Z</dcterms:created>
  <dcterms:modified xsi:type="dcterms:W3CDTF">2017-08-07T19:54:13Z</dcterms:modified>
</cp:coreProperties>
</file>